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256" r:id="rId2"/>
    <p:sldId id="463" r:id="rId3"/>
    <p:sldId id="679" r:id="rId4"/>
    <p:sldId id="680" r:id="rId5"/>
    <p:sldId id="681" r:id="rId6"/>
    <p:sldId id="682" r:id="rId7"/>
    <p:sldId id="683" r:id="rId8"/>
    <p:sldId id="684" r:id="rId9"/>
    <p:sldId id="685" r:id="rId10"/>
    <p:sldId id="686" r:id="rId11"/>
    <p:sldId id="687" r:id="rId12"/>
    <p:sldId id="688" r:id="rId13"/>
    <p:sldId id="689" r:id="rId14"/>
    <p:sldId id="477" r:id="rId15"/>
    <p:sldId id="399" r:id="rId16"/>
    <p:sldId id="409" r:id="rId17"/>
    <p:sldId id="481" r:id="rId18"/>
    <p:sldId id="4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25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8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Corporate_Full_Stack_Training/blob/master/Day%207/controller/View2.controller.txt" TargetMode="External"/><Relationship Id="rId3" Type="http://schemas.openxmlformats.org/officeDocument/2006/relationships/hyperlink" Target="https://github.com/soyuztechnologies/Corporate_Full_Stack_Training/blob/master/Day%207/manifest.json.txt" TargetMode="External"/><Relationship Id="rId7" Type="http://schemas.openxmlformats.org/officeDocument/2006/relationships/hyperlink" Target="https://github.com/soyuztechnologies/Corporate_Full_Stack_Training/blob/master/Day%207/fragment/supplierTab.fragment.xml.txt" TargetMode="External"/><Relationship Id="rId12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Corporate_Full_Stack_Training/blob/master/Day%207/fragment/moreInfo.fragment.xml.txt" TargetMode="External"/><Relationship Id="rId11" Type="http://schemas.openxmlformats.org/officeDocument/2006/relationships/hyperlink" Target="https://github.com/soyuztechnologies/Corporate_Full_Stack_Training/blob/master/Day%207/controller/Add.contoller.js.txt" TargetMode="External"/><Relationship Id="rId5" Type="http://schemas.openxmlformats.org/officeDocument/2006/relationships/hyperlink" Target="https://github.com/soyuztechnologies/Corporate_Full_Stack_Training/blob/master/Day%207/View/View2.view.xml.txt" TargetMode="External"/><Relationship Id="rId10" Type="http://schemas.openxmlformats.org/officeDocument/2006/relationships/hyperlink" Target="https://github.com/soyuztechnologies/Corporate_Full_Stack_Training/blob/master/Day%207/View/add.xml.txt" TargetMode="External"/><Relationship Id="rId4" Type="http://schemas.openxmlformats.org/officeDocument/2006/relationships/hyperlink" Target="https://github.com/soyuztechnologies/Corporate_Full_Stack_Training/blob/master/Day%207/View/View1.view.xml.txt" TargetMode="External"/><Relationship Id="rId9" Type="http://schemas.openxmlformats.org/officeDocument/2006/relationships/hyperlink" Target="https://github.com/soyuztechnologies/Corporate_Full_Stack_Training/blob/master/Day%207/controller/View1.view.controller.tx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10" Type="http://schemas.openxmlformats.org/officeDocument/2006/relationships/image" Target="../media/image2.png"/><Relationship Id="rId4" Type="http://schemas.openxmlformats.org/officeDocument/2006/relationships/image" Target="../media/image34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99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17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connected with cloud using SCC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97000-D086-48CE-B967-A56A603B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55" y="1269053"/>
            <a:ext cx="11118914" cy="5330724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0D0A402-2699-46C0-A605-27251C215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979564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Go to BAS and Click on Service Center Icon in the Left Vertical Menu Bar and click on add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Destination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64A73-42FF-4932-BE70-0AF15EDEB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35" y="1404594"/>
            <a:ext cx="2842506" cy="4885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F0564-2BD5-46DF-AA78-F099F4897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47" y="1404594"/>
            <a:ext cx="2842506" cy="4885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88E975-8FBC-459C-BB26-B092DFA95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831" y="1404595"/>
            <a:ext cx="2842506" cy="4885460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90CB4A0-EC34-4A14-8BB4-1F2AFB3FD3A7}"/>
              </a:ext>
            </a:extLst>
          </p:cNvPr>
          <p:cNvSpPr/>
          <p:nvPr/>
        </p:nvSpPr>
        <p:spPr>
          <a:xfrm>
            <a:off x="3601039" y="2903456"/>
            <a:ext cx="923827" cy="152714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51600801-9442-42C4-AFFC-B180C78562AB}"/>
              </a:ext>
            </a:extLst>
          </p:cNvPr>
          <p:cNvSpPr/>
          <p:nvPr/>
        </p:nvSpPr>
        <p:spPr>
          <a:xfrm>
            <a:off x="7717982" y="2903456"/>
            <a:ext cx="923827" cy="152714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BA7E235E-5C02-45DC-B4D6-92683C51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5507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xs-app.json file in your project folder.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 Fiori App Integration with OData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B76C0-4E6B-48C9-958D-F7CCF221CD98}"/>
              </a:ext>
            </a:extLst>
          </p:cNvPr>
          <p:cNvSpPr txBox="1"/>
          <p:nvPr/>
        </p:nvSpPr>
        <p:spPr>
          <a:xfrm>
            <a:off x="428918" y="1269053"/>
            <a:ext cx="849826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"/index.html"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authenticationType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csrfProtection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"^/sap/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opu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odata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/sap/Z_FIRST_XX_SRV/"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"CFN"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"^(.*)$"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"service"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"html5-apps-repo-rt"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5CC9844-6761-4861-964D-4C36B244A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91320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Step2: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Enhance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manifest code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Step3: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 to terminal and open your project folder and run command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npm init,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create a package.json file to the project folder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 the application from run configuration.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Step5: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View1.xml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Step6: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View2.xml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Step7: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moreinfo.fragment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Step8: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supplierTab.fragment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Step9: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View2.controller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Step10: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View1.controller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Step11: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Add.view.xml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Step12: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Add.controller.js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 Fiori App Integration with OData</a:t>
            </a:r>
          </a:p>
        </p:txBody>
      </p:sp>
      <p:pic>
        <p:nvPicPr>
          <p:cNvPr id="2050" name="Picture 2" descr="What to put on your team meeting agenda - Know Your Team | Blog">
            <a:extLst>
              <a:ext uri="{FF2B5EF4-FFF2-40B4-BE49-F238E27FC236}">
                <a16:creationId xmlns:a16="http://schemas.microsoft.com/office/drawing/2014/main" id="{09A01453-1CE6-4213-A985-CE55AA70B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624" y="2233246"/>
            <a:ext cx="4798403" cy="195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A0081E9B-3F02-4581-9E96-3BD0F9C60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123290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</a:t>
            </a:r>
            <a:r>
              <a:rPr kumimoji="0" lang="en-IN" sz="4800" b="1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 17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Connectivity: Role of SCC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Destination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>
                <a:effectLst/>
              </a:rPr>
              <a:t>BAS Fiori App Integration with 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Free Stock Photo of Agenda With Pencil Means Written Agendas Schedules or  Outlines | Download Free Images and Free Illustrations">
            <a:extLst>
              <a:ext uri="{FF2B5EF4-FFF2-40B4-BE49-F238E27FC236}">
                <a16:creationId xmlns:a16="http://schemas.microsoft.com/office/drawing/2014/main" id="{DECCDB0A-8638-415D-90B9-02F3214AB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31" y="928181"/>
            <a:ext cx="5501941" cy="412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Connectivity: Role of SCC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C17C0-3C1A-4F9C-AF50-A15C29CA7E61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8F0D01-679B-407B-990C-1AF481A7E7A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283AE62-91C1-4E91-9DB2-70309400EFFB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DB6CC8-69C1-4FD9-96DF-81EA3DBAFF52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0BA24-3E58-448E-B793-D95AA1579CE9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E892C-27DE-48C3-B031-C4F41D377056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153451-F513-4046-B0A2-025A2449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A48A53-01EE-462A-B2D2-79222933E3D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10C960-3CC7-4D7A-A34D-1D71AE644BA6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6AE57-23A7-4312-AB24-794BFAA88545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DA07B5-6D95-46AB-AD52-42BBC1A65DC1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E334440-EB52-429E-B08F-9A04FDA9508B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44437F5-1AF3-4D43-8E38-60953BE569D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B07E9E-150A-4F63-8C9F-CE99A5460E69}"/>
              </a:ext>
            </a:extLst>
          </p:cNvPr>
          <p:cNvCxnSpPr>
            <a:stCxn id="16" idx="2"/>
            <a:endCxn id="20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D03AE7B-A44E-4E99-A099-890325DB90B8}"/>
              </a:ext>
            </a:extLst>
          </p:cNvPr>
          <p:cNvSpPr/>
          <p:nvPr/>
        </p:nvSpPr>
        <p:spPr>
          <a:xfrm rot="5400000">
            <a:off x="5568048" y="2587682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4E67E3-DDFB-4455-936E-65F47FA4EFB8}"/>
              </a:ext>
            </a:extLst>
          </p:cNvPr>
          <p:cNvSpPr txBox="1"/>
          <p:nvPr/>
        </p:nvSpPr>
        <p:spPr>
          <a:xfrm>
            <a:off x="5582710" y="297846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1C38743-7409-4B6E-A282-AEDB9E25B640}"/>
              </a:ext>
            </a:extLst>
          </p:cNvPr>
          <p:cNvCxnSpPr>
            <a:stCxn id="16" idx="3"/>
            <a:endCxn id="33" idx="3"/>
          </p:cNvCxnSpPr>
          <p:nvPr/>
        </p:nvCxnSpPr>
        <p:spPr>
          <a:xfrm flipV="1">
            <a:off x="3934689" y="3186704"/>
            <a:ext cx="1389879" cy="687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C150C0-D32D-4D6B-8FBA-27614BB8A7BB}"/>
              </a:ext>
            </a:extLst>
          </p:cNvPr>
          <p:cNvCxnSpPr>
            <a:cxnSpLocks/>
            <a:stCxn id="33" idx="1"/>
            <a:endCxn id="40" idx="1"/>
          </p:cNvCxnSpPr>
          <p:nvPr/>
        </p:nvCxnSpPr>
        <p:spPr>
          <a:xfrm flipV="1">
            <a:off x="6522610" y="3186703"/>
            <a:ext cx="19471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A730FD3-9036-40CF-92AB-9E3266B585FF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139447-CC61-4CDD-8D3D-B671402AD478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6" name="Footer Placeholder 45">
            <a:extLst>
              <a:ext uri="{FF2B5EF4-FFF2-40B4-BE49-F238E27FC236}">
                <a16:creationId xmlns:a16="http://schemas.microsoft.com/office/drawing/2014/main" id="{EF70E8F4-AD45-432B-8C70-85572782E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480400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5AA52-4E05-4F1C-A85B-35019AEC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717962"/>
            <a:ext cx="5021436" cy="37222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D4F762-6169-4D7A-A5C0-4F7A5476D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89" y="1980134"/>
            <a:ext cx="4008583" cy="333843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B2D1DDE-C6F6-46BC-B65A-DC13CA9035D0}"/>
              </a:ext>
            </a:extLst>
          </p:cNvPr>
          <p:cNvSpPr/>
          <p:nvPr/>
        </p:nvSpPr>
        <p:spPr>
          <a:xfrm>
            <a:off x="5620326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76A9959C-1A0E-4CC0-B722-02EB7DE9D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62336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3BF8EB72-5460-4579-9902-DA62C8995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78854-AC02-4790-A46E-438599358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3E3A38-D815-4289-A5D5-B27620201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11256F-0F65-4AC0-99A1-9174C2F9A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2B72B0-BD36-44DA-B896-1124312CD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9DC1C3-2129-4310-8F1E-E0760F59A1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3B2ABE0C-8C17-4BBA-A153-1794D72BFD8B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13C2FC-C47C-4C13-9C63-04992476798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DA31ECC-9E96-44F5-83E9-182D9F6AD57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A25EF82-A8BB-4777-AB2D-3ACEB3FBE4C9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8E05ADD-0EF6-492D-90AE-33E778D437DF}"/>
              </a:ext>
            </a:extLst>
          </p:cNvPr>
          <p:cNvCxnSpPr>
            <a:stCxn id="11" idx="3"/>
            <a:endCxn id="13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id="{165F4E4F-3856-4CAA-9989-3ED3D76F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573718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71000" y="899721"/>
            <a:ext cx="945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FA6CD-C398-4B96-BAA9-F54120806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5" y="1269052"/>
            <a:ext cx="4819154" cy="4314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02B29-BCF5-4670-A9CE-64C515639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00" y="1220777"/>
            <a:ext cx="5283199" cy="488474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670A3A2-7495-43E0-8BB4-DC01A01BE010}"/>
              </a:ext>
            </a:extLst>
          </p:cNvPr>
          <p:cNvSpPr/>
          <p:nvPr/>
        </p:nvSpPr>
        <p:spPr>
          <a:xfrm>
            <a:off x="5643419" y="3223491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310C5F01-6EB4-4A11-8C97-CD55D4675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225563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3BCD6-BAB5-4D3F-8978-B13D3EF16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38" y="1269053"/>
            <a:ext cx="10861964" cy="4769081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2E7C690F-D8DF-4CB8-BDD1-AA613F46F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24204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F72ED7-0871-4487-8F6B-A4815588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409267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7865116B-FDB2-46CA-9ACB-A20796616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309733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31226-87A3-4C50-B241-58FFC6507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699543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6EAFE9-4CF3-4610-9B6B-D12658E47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441" y="1699541"/>
            <a:ext cx="2318327" cy="2266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E2F10A-D3ED-4C72-813A-6D067CC05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011" y="1670645"/>
            <a:ext cx="2318327" cy="23238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9EFFC4-2121-490B-A448-751B4FBF8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0582" y="1699541"/>
            <a:ext cx="2131778" cy="2323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33EB9-0BCF-4356-A24F-8368CFB35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0583" y="4414982"/>
            <a:ext cx="2131778" cy="19239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6EDA76-677D-4089-B3D9-5AD7C1A740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4507" y="4414982"/>
            <a:ext cx="2449334" cy="1923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CB503E-6003-4DA2-8DC4-FA80C520FA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9441" y="4396128"/>
            <a:ext cx="2318327" cy="1923969"/>
          </a:xfrm>
          <a:prstGeom prst="rect">
            <a:avLst/>
          </a:prstGeom>
        </p:spPr>
      </p:pic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46C2CCC0-F836-42CC-AED2-173608F5A8B2}"/>
              </a:ext>
            </a:extLst>
          </p:cNvPr>
          <p:cNvSpPr/>
          <p:nvPr/>
        </p:nvSpPr>
        <p:spPr>
          <a:xfrm>
            <a:off x="2932700" y="2336800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4B08A1E1-05C0-4947-9444-ACACC26BCC1B}"/>
              </a:ext>
            </a:extLst>
          </p:cNvPr>
          <p:cNvSpPr/>
          <p:nvPr/>
        </p:nvSpPr>
        <p:spPr>
          <a:xfrm rot="10800000">
            <a:off x="9085980" y="4752932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DCB7060E-2C07-4E51-B298-A4890A34DE41}"/>
              </a:ext>
            </a:extLst>
          </p:cNvPr>
          <p:cNvSpPr/>
          <p:nvPr/>
        </p:nvSpPr>
        <p:spPr>
          <a:xfrm rot="5400000">
            <a:off x="10476247" y="3729679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6AF29401-D3E7-43C5-ABB4-EB7028182CB8}"/>
              </a:ext>
            </a:extLst>
          </p:cNvPr>
          <p:cNvSpPr/>
          <p:nvPr/>
        </p:nvSpPr>
        <p:spPr>
          <a:xfrm>
            <a:off x="9071700" y="2336799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F56CD4A9-F83D-47EA-8A84-F88EDDDB2402}"/>
              </a:ext>
            </a:extLst>
          </p:cNvPr>
          <p:cNvSpPr/>
          <p:nvPr/>
        </p:nvSpPr>
        <p:spPr>
          <a:xfrm>
            <a:off x="5994185" y="2371957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288B7233-D362-4ABA-96C7-541229A342BF}"/>
              </a:ext>
            </a:extLst>
          </p:cNvPr>
          <p:cNvSpPr/>
          <p:nvPr/>
        </p:nvSpPr>
        <p:spPr>
          <a:xfrm rot="10800000">
            <a:off x="2940348" y="475395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83300E15-1178-4301-85F9-E6AEE57A81AA}"/>
              </a:ext>
            </a:extLst>
          </p:cNvPr>
          <p:cNvSpPr/>
          <p:nvPr/>
        </p:nvSpPr>
        <p:spPr>
          <a:xfrm rot="10800000">
            <a:off x="5979904" y="4752932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F84AB2-1C6F-4C5D-A05E-1C2B709D55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764" y="4355542"/>
            <a:ext cx="2678583" cy="1923968"/>
          </a:xfrm>
          <a:prstGeom prst="rect">
            <a:avLst/>
          </a:prstGeom>
        </p:spPr>
      </p:pic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CABB619C-4D25-4463-AEB4-53EFE74E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844099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9992</TotalTime>
  <Words>675</Words>
  <Application>Microsoft Office PowerPoint</Application>
  <PresentationFormat>Widescreen</PresentationFormat>
  <Paragraphs>108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1044</cp:revision>
  <dcterms:created xsi:type="dcterms:W3CDTF">2016-07-10T03:33:26Z</dcterms:created>
  <dcterms:modified xsi:type="dcterms:W3CDTF">2021-09-24T10:54:39Z</dcterms:modified>
</cp:coreProperties>
</file>